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2.w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5" Type="http://schemas.openxmlformats.org/officeDocument/2006/relationships/image" Target="../media/image4.wmf"/><Relationship Id="rId10" Type="http://schemas.openxmlformats.org/officeDocument/2006/relationships/image" Target="../media/image9.wmf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02313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1500188"/>
            <a:ext cx="1970087" cy="1676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5" name="Picture 6" descr="j02321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3429000"/>
            <a:ext cx="1319213" cy="1600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6" name="Picture 7" descr="j02320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429000"/>
            <a:ext cx="1295400" cy="1371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7" name="Picture 9" descr="j023298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72074"/>
            <a:ext cx="1295400" cy="1524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8" name="Picture 10" descr="j023304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15188" y="5286375"/>
            <a:ext cx="1492250" cy="14144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9" name="Picture 11" descr="j02330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6625" y="3500438"/>
            <a:ext cx="1700213" cy="14716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" name="Picture 12" descr="j023143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4875" y="1500188"/>
            <a:ext cx="1866900" cy="1676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pic>
        <p:nvPicPr>
          <p:cNvPr id="11" name="Picture 13" descr="j023194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50" y="1571625"/>
            <a:ext cx="1828800" cy="1676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pic>
        <p:nvPicPr>
          <p:cNvPr id="12" name="Picture 15" descr="j023244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4938" y="3429000"/>
            <a:ext cx="1485900" cy="14557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3" name="Picture 16" descr="j023244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14875" y="5143500"/>
            <a:ext cx="1447800" cy="1371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pic>
        <p:nvPicPr>
          <p:cNvPr id="14" name="Picture 19" descr="j030566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7438" y="5286375"/>
            <a:ext cx="1600200" cy="11906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15" name="Picture 4" descr="j0230894"/>
          <p:cNvPicPr>
            <a:picLocks noGrp="1" noChangeAspect="1" noChangeArrowheads="1"/>
          </p:cNvPicPr>
          <p:nvPr>
            <p:ph idx="1"/>
          </p:nvPr>
        </p:nvPicPr>
        <p:blipFill>
          <a:blip r:embed="rId13"/>
          <a:srcRect/>
          <a:stretch>
            <a:fillRect/>
          </a:stretch>
        </p:blipFill>
        <p:spPr>
          <a:xfrm>
            <a:off x="7011988" y="1500188"/>
            <a:ext cx="2054225" cy="187325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6" name="WordArt 15"/>
          <p:cNvSpPr>
            <a:spLocks noChangeArrowheads="1" noChangeShapeType="1" noTextEdit="1"/>
          </p:cNvSpPr>
          <p:nvPr/>
        </p:nvSpPr>
        <p:spPr bwMode="auto">
          <a:xfrm>
            <a:off x="2071688" y="428625"/>
            <a:ext cx="54102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3200" b="1" kern="10" spc="64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Book Antiqua"/>
              </a:rPr>
              <a:t>Schön war es im Sommer!</a:t>
            </a:r>
            <a:endParaRPr lang="ru-RU" sz="3200" b="1" kern="10" spc="64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Book Antiq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джумма</cp:lastModifiedBy>
  <cp:revision>1</cp:revision>
  <dcterms:modified xsi:type="dcterms:W3CDTF">2003-12-31T20:44:52Z</dcterms:modified>
</cp:coreProperties>
</file>